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6" r:id="rId5"/>
    <p:sldId id="265" r:id="rId6"/>
    <p:sldId id="2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56" autoAdjust="0"/>
  </p:normalViewPr>
  <p:slideViewPr>
    <p:cSldViewPr snapToGrid="0">
      <p:cViewPr varScale="1">
        <p:scale>
          <a:sx n="105" d="100"/>
          <a:sy n="105" d="100"/>
        </p:scale>
        <p:origin x="75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41E575A8-2216-4844-BA6F-2CB397B1B24C}"/>
    <pc:docChg chg="modSld">
      <pc:chgData name="Brian Connolly" userId="3cc0afaf-3fd4-49d4-98eb-f7451fca2ae1" providerId="ADAL" clId="{41E575A8-2216-4844-BA6F-2CB397B1B24C}" dt="2024-08-27T16:21:05.618" v="10" actId="948"/>
      <pc:docMkLst>
        <pc:docMk/>
      </pc:docMkLst>
      <pc:sldChg chg="modSp mod">
        <pc:chgData name="Brian Connolly" userId="3cc0afaf-3fd4-49d4-98eb-f7451fca2ae1" providerId="ADAL" clId="{41E575A8-2216-4844-BA6F-2CB397B1B24C}" dt="2024-08-27T16:21:05.618" v="10" actId="948"/>
        <pc:sldMkLst>
          <pc:docMk/>
          <pc:sldMk cId="2094412003" sldId="265"/>
        </pc:sldMkLst>
      </pc:sldChg>
    </pc:docChg>
  </pc:docChgLst>
  <pc:docChgLst>
    <pc:chgData name="Brian Connolly" userId="3cc0afaf-3fd4-49d4-98eb-f7451fca2ae1" providerId="ADAL" clId="{FF202D38-C0CC-4562-A9CD-CC1D98E87E36}"/>
    <pc:docChg chg="modSld">
      <pc:chgData name="Brian Connolly" userId="3cc0afaf-3fd4-49d4-98eb-f7451fca2ae1" providerId="ADAL" clId="{FF202D38-C0CC-4562-A9CD-CC1D98E87E36}" dt="2024-08-30T14:31:32.794" v="0" actId="20577"/>
      <pc:docMkLst>
        <pc:docMk/>
      </pc:docMkLst>
    </pc:docChg>
  </pc:docChgLst>
  <pc:docChgLst>
    <pc:chgData name="Terbish Tsendsuren" userId="S::tsendsuren@un.org::01ac52e2-acaa-4e6f-bbf6-c264e303a0e6" providerId="AD" clId="Web-{2EEEE023-2427-8082-A3B0-746915095689}"/>
    <pc:docChg chg="modSld">
      <pc:chgData name="Terbish Tsendsuren" userId="S::tsendsuren@un.org::01ac52e2-acaa-4e6f-bbf6-c264e303a0e6" providerId="AD" clId="Web-{2EEEE023-2427-8082-A3B0-746915095689}" dt="2024-08-16T11:53:55.506" v="13"/>
      <pc:docMkLst>
        <pc:docMk/>
      </pc:docMkLst>
      <pc:sldChg chg="modSp">
        <pc:chgData name="Terbish Tsendsuren" userId="S::tsendsuren@un.org::01ac52e2-acaa-4e6f-bbf6-c264e303a0e6" providerId="AD" clId="Web-{2EEEE023-2427-8082-A3B0-746915095689}" dt="2024-08-16T11:53:55.506" v="13"/>
        <pc:sldMkLst>
          <pc:docMk/>
          <pc:sldMk cId="2094412003" sldId="265"/>
        </pc:sldMkLst>
      </pc:sldChg>
    </pc:docChg>
  </pc:docChgLst>
  <pc:docChgLst>
    <pc:chgData name="Patricia Keays" userId="S::patricia.keays@un.org::c6196559-bdbb-4a86-a5b7-05eec1c8f113" providerId="AD" clId="Web-{F5590A79-6817-EB33-722C-466398083261}"/>
    <pc:docChg chg="delSld">
      <pc:chgData name="Patricia Keays" userId="S::patricia.keays@un.org::c6196559-bdbb-4a86-a5b7-05eec1c8f113" providerId="AD" clId="Web-{F5590A79-6817-EB33-722C-466398083261}" dt="2024-02-17T23:54:46.162" v="0"/>
      <pc:docMkLst>
        <pc:docMk/>
      </pc:docMkLst>
      <pc:sldChg chg="del">
        <pc:chgData name="Patricia Keays" userId="S::patricia.keays@un.org::c6196559-bdbb-4a86-a5b7-05eec1c8f113" providerId="AD" clId="Web-{F5590A79-6817-EB33-722C-466398083261}" dt="2024-02-17T23:54:46.162" v="0"/>
        <pc:sldMkLst>
          <pc:docMk/>
          <pc:sldMk cId="2756839736" sldId="264"/>
        </pc:sldMkLst>
      </pc:sldChg>
    </pc:docChg>
  </pc:docChgLst>
  <pc:docChgLst>
    <pc:chgData name="Brian Connolly" userId="3cc0afaf-3fd4-49d4-98eb-f7451fca2ae1" providerId="ADAL" clId="{8664DE21-9B58-4181-BDD5-21CB5EA24B35}"/>
    <pc:docChg chg="undo custSel addSld modSld modMainMaster">
      <pc:chgData name="Brian Connolly" userId="3cc0afaf-3fd4-49d4-98eb-f7451fca2ae1" providerId="ADAL" clId="{8664DE21-9B58-4181-BDD5-21CB5EA24B35}" dt="2024-04-04T01:56:40.989" v="2425" actId="313"/>
      <pc:docMkLst>
        <pc:docMk/>
      </pc:docMkLst>
      <pc:sldChg chg="modSp mod">
        <pc:chgData name="Brian Connolly" userId="3cc0afaf-3fd4-49d4-98eb-f7451fca2ae1" providerId="ADAL" clId="{8664DE21-9B58-4181-BDD5-21CB5EA24B35}" dt="2024-04-04T01:56:40.989" v="2425" actId="313"/>
        <pc:sldMkLst>
          <pc:docMk/>
          <pc:sldMk cId="2094412003" sldId="265"/>
        </pc:sldMkLst>
      </pc:sldChg>
      <pc:sldChg chg="addSp delSp modSp mod">
        <pc:chgData name="Brian Connolly" userId="3cc0afaf-3fd4-49d4-98eb-f7451fca2ae1" providerId="ADAL" clId="{8664DE21-9B58-4181-BDD5-21CB5EA24B35}" dt="2024-04-04T01:42:43.498" v="1873" actId="20577"/>
        <pc:sldMkLst>
          <pc:docMk/>
          <pc:sldMk cId="126022612" sldId="266"/>
        </pc:sldMkLst>
      </pc:sldChg>
      <pc:sldChg chg="addSp delSp modSp add mod">
        <pc:chgData name="Brian Connolly" userId="3cc0afaf-3fd4-49d4-98eb-f7451fca2ae1" providerId="ADAL" clId="{8664DE21-9B58-4181-BDD5-21CB5EA24B35}" dt="2024-04-04T01:53:59.953" v="2424" actId="1038"/>
        <pc:sldMkLst>
          <pc:docMk/>
          <pc:sldMk cId="779819851" sldId="267"/>
        </pc:sldMkLst>
      </pc:sldChg>
      <pc:sldMasterChg chg="modSldLayout">
        <pc:chgData name="Brian Connolly" userId="3cc0afaf-3fd4-49d4-98eb-f7451fca2ae1" providerId="ADAL" clId="{8664DE21-9B58-4181-BDD5-21CB5EA24B35}" dt="2024-04-04T01:20:30.697" v="15" actId="20577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8664DE21-9B58-4181-BDD5-21CB5EA24B35}" dt="2024-04-04T01:20:30.697" v="15" actId="20577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000F281B-BB93-416F-AA7B-8F35068536C1}"/>
    <pc:docChg chg="modSld">
      <pc:chgData name="Brian Connolly" userId="3cc0afaf-3fd4-49d4-98eb-f7451fca2ae1" providerId="ADAL" clId="{000F281B-BB93-416F-AA7B-8F35068536C1}" dt="2024-08-16T17:08:36.798" v="0" actId="179"/>
      <pc:docMkLst>
        <pc:docMk/>
      </pc:docMkLst>
      <pc:sldChg chg="modSp mod">
        <pc:chgData name="Brian Connolly" userId="3cc0afaf-3fd4-49d4-98eb-f7451fca2ae1" providerId="ADAL" clId="{000F281B-BB93-416F-AA7B-8F35068536C1}" dt="2024-08-16T17:08:36.798" v="0" actId="179"/>
        <pc:sldMkLst>
          <pc:docMk/>
          <pc:sldMk cId="2094412003" sldId="265"/>
        </pc:sldMkLst>
      </pc:sldChg>
    </pc:docChg>
  </pc:docChgLst>
  <pc:docChgLst>
    <pc:chgData name="Brian Connolly" userId="3cc0afaf-3fd4-49d4-98eb-f7451fca2ae1" providerId="ADAL" clId="{BA4629F0-06A0-44AA-9EDD-5732AA2415AE}"/>
    <pc:docChg chg="modMainMaster">
      <pc:chgData name="Brian Connolly" userId="3cc0afaf-3fd4-49d4-98eb-f7451fca2ae1" providerId="ADAL" clId="{BA4629F0-06A0-44AA-9EDD-5732AA2415AE}" dt="2025-07-01T21:57:57.788" v="13" actId="404"/>
      <pc:docMkLst>
        <pc:docMk/>
      </pc:docMkLst>
      <pc:sldMasterChg chg="modSp mod">
        <pc:chgData name="Brian Connolly" userId="3cc0afaf-3fd4-49d4-98eb-f7451fca2ae1" providerId="ADAL" clId="{BA4629F0-06A0-44AA-9EDD-5732AA2415AE}" dt="2025-07-01T21:57:57.788" v="13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BA4629F0-06A0-44AA-9EDD-5732AA2415AE}" dt="2025-07-01T21:57:49.973" v="10" actId="20577"/>
          <ac:spMkLst>
            <pc:docMk/>
            <pc:sldMasterMk cId="4131813110" sldId="2147483648"/>
            <ac:spMk id="3" creationId="{A9B82D3D-E6C7-DDC2-DDA1-ACD4AFCCA9C5}"/>
          </ac:spMkLst>
        </pc:spChg>
        <pc:spChg chg="mod">
          <ac:chgData name="Brian Connolly" userId="3cc0afaf-3fd4-49d4-98eb-f7451fca2ae1" providerId="ADAL" clId="{BA4629F0-06A0-44AA-9EDD-5732AA2415AE}" dt="2025-07-01T21:57:57.788" v="13" actId="404"/>
          <ac:spMkLst>
            <pc:docMk/>
            <pc:sldMasterMk cId="4131813110" sldId="2147483648"/>
            <ac:spMk id="5" creationId="{7C97049E-3536-C22B-AD8E-DC109DCD205C}"/>
          </ac:spMkLst>
        </pc:spChg>
      </pc:sldMasterChg>
    </pc:docChg>
  </pc:docChgLst>
  <pc:docChgLst>
    <pc:chgData name="Brian Connolly" userId="3cc0afaf-3fd4-49d4-98eb-f7451fca2ae1" providerId="ADAL" clId="{9A5C54E0-0E08-4675-ADAB-0137903A420D}"/>
    <pc:docChg chg="custSel modSld modMainMaster">
      <pc:chgData name="Brian Connolly" userId="3cc0afaf-3fd4-49d4-98eb-f7451fca2ae1" providerId="ADAL" clId="{9A5C54E0-0E08-4675-ADAB-0137903A420D}" dt="2024-04-03T23:14:23.225" v="85" actId="6549"/>
      <pc:docMkLst>
        <pc:docMk/>
      </pc:docMkLst>
      <pc:sldChg chg="modSp mod">
        <pc:chgData name="Brian Connolly" userId="3cc0afaf-3fd4-49d4-98eb-f7451fca2ae1" providerId="ADAL" clId="{9A5C54E0-0E08-4675-ADAB-0137903A420D}" dt="2024-04-03T23:14:23.225" v="85" actId="6549"/>
        <pc:sldMkLst>
          <pc:docMk/>
          <pc:sldMk cId="3900127704" sldId="263"/>
        </pc:sldMkLst>
      </pc:sldChg>
      <pc:sldMasterChg chg="modSldLayout">
        <pc:chgData name="Brian Connolly" userId="3cc0afaf-3fd4-49d4-98eb-f7451fca2ae1" providerId="ADAL" clId="{9A5C54E0-0E08-4675-ADAB-0137903A420D}" dt="2024-04-03T23:13:50.519" v="10" actId="1076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9A5C54E0-0E08-4675-ADAB-0137903A420D}" dt="2024-04-03T23:13:50.519" v="10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27CCCCAD-0CF6-4F82-BF96-480CFD5EA9FB}"/>
    <pc:docChg chg="undo custSel modSld modMainMaster">
      <pc:chgData name="Brian Connolly" userId="3cc0afaf-3fd4-49d4-98eb-f7451fca2ae1" providerId="ADAL" clId="{27CCCCAD-0CF6-4F82-BF96-480CFD5EA9FB}" dt="2024-07-15T21:18:23.953" v="119" actId="1076"/>
      <pc:docMkLst>
        <pc:docMk/>
      </pc:docMkLst>
      <pc:sldChg chg="addSp delSp modSp mod">
        <pc:chgData name="Brian Connolly" userId="3cc0afaf-3fd4-49d4-98eb-f7451fca2ae1" providerId="ADAL" clId="{27CCCCAD-0CF6-4F82-BF96-480CFD5EA9FB}" dt="2024-07-15T21:18:23.953" v="119" actId="1076"/>
        <pc:sldMkLst>
          <pc:docMk/>
          <pc:sldMk cId="2094412003" sldId="265"/>
        </pc:sldMkLst>
      </pc:sldChg>
      <pc:sldMasterChg chg="addSp delSp modSp mod modSldLayout">
        <pc:chgData name="Brian Connolly" userId="3cc0afaf-3fd4-49d4-98eb-f7451fca2ae1" providerId="ADAL" clId="{27CCCCAD-0CF6-4F82-BF96-480CFD5EA9FB}" dt="2024-07-15T21:17:33.177" v="87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27CCCCAD-0CF6-4F82-BF96-480CFD5EA9FB}" dt="2024-07-15T21:16:53.709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AFBB590F-78D4-D631-D976-6E1AD53B447A}"/>
    <pc:docChg chg="modSld">
      <pc:chgData name="Terbish Tsendsuren" userId="S::tsendsuren@un.org::01ac52e2-acaa-4e6f-bbf6-c264e303a0e6" providerId="AD" clId="Web-{AFBB590F-78D4-D631-D976-6E1AD53B447A}" dt="2024-08-16T17:53:12.990" v="13"/>
      <pc:docMkLst>
        <pc:docMk/>
      </pc:docMkLst>
    </pc:docChg>
  </pc:docChgLst>
  <pc:docChgLst>
    <pc:chgData name="Brian Connolly" userId="3cc0afaf-3fd4-49d4-98eb-f7451fca2ae1" providerId="ADAL" clId="{67F54CAC-C206-4F2D-849B-1E0A615D0A51}"/>
    <pc:docChg chg="modSld">
      <pc:chgData name="Brian Connolly" userId="3cc0afaf-3fd4-49d4-98eb-f7451fca2ae1" providerId="ADAL" clId="{67F54CAC-C206-4F2D-849B-1E0A615D0A51}" dt="2024-12-12T15:38:37.602" v="3" actId="1076"/>
      <pc:docMkLst>
        <pc:docMk/>
      </pc:docMkLst>
      <pc:sldChg chg="modSp mod">
        <pc:chgData name="Brian Connolly" userId="3cc0afaf-3fd4-49d4-98eb-f7451fca2ae1" providerId="ADAL" clId="{67F54CAC-C206-4F2D-849B-1E0A615D0A51}" dt="2024-12-12T15:38:37.602" v="3" actId="1076"/>
        <pc:sldMkLst>
          <pc:docMk/>
          <pc:sldMk cId="2094412003" sldId="265"/>
        </pc:sldMkLst>
      </pc:sldChg>
    </pc:docChg>
  </pc:docChgLst>
  <pc:docChgLst>
    <pc:chgData name="Brian Connolly" userId="3cc0afaf-3fd4-49d4-98eb-f7451fca2ae1" providerId="ADAL" clId="{53D93EFF-3A0C-4C43-8F72-1BEE73637080}"/>
    <pc:docChg chg="addSld modSld">
      <pc:chgData name="Brian Connolly" userId="3cc0afaf-3fd4-49d4-98eb-f7451fca2ae1" providerId="ADAL" clId="{53D93EFF-3A0C-4C43-8F72-1BEE73637080}" dt="2024-10-02T07:16:24.806" v="36" actId="1076"/>
      <pc:docMkLst>
        <pc:docMk/>
      </pc:docMkLst>
      <pc:sldChg chg="addSp modSp new mod">
        <pc:chgData name="Brian Connolly" userId="3cc0afaf-3fd4-49d4-98eb-f7451fca2ae1" providerId="ADAL" clId="{53D93EFF-3A0C-4C43-8F72-1BEE73637080}" dt="2024-10-02T07:16:24.806" v="36" actId="1076"/>
        <pc:sldMkLst>
          <pc:docMk/>
          <pc:sldMk cId="4019200274" sldId="266"/>
        </pc:sldMkLst>
      </pc:sldChg>
    </pc:docChg>
  </pc:docChgLst>
  <pc:docChgLst>
    <pc:chgData name="Brian Connolly" userId="3cc0afaf-3fd4-49d4-98eb-f7451fca2ae1" providerId="ADAL" clId="{F41D5F41-33AA-46EF-A773-427D482F750D}"/>
    <pc:docChg chg="undo custSel addSld delSld modSld sldOrd">
      <pc:chgData name="Brian Connolly" userId="3cc0afaf-3fd4-49d4-98eb-f7451fca2ae1" providerId="ADAL" clId="{F41D5F41-33AA-46EF-A773-427D482F750D}" dt="2023-11-17T17:30:20.229" v="5162" actId="1076"/>
      <pc:docMkLst>
        <pc:docMk/>
      </pc:docMkLst>
      <pc:sldChg chg="modSp mod">
        <pc:chgData name="Brian Connolly" userId="3cc0afaf-3fd4-49d4-98eb-f7451fca2ae1" providerId="ADAL" clId="{F41D5F41-33AA-46EF-A773-427D482F750D}" dt="2023-11-17T15:21:23.462" v="1332" actId="313"/>
        <pc:sldMkLst>
          <pc:docMk/>
          <pc:sldMk cId="3900127704" sldId="263"/>
        </pc:sldMkLst>
      </pc:sldChg>
      <pc:sldChg chg="delSp modSp add mod">
        <pc:chgData name="Brian Connolly" userId="3cc0afaf-3fd4-49d4-98eb-f7451fca2ae1" providerId="ADAL" clId="{F41D5F41-33AA-46EF-A773-427D482F750D}" dt="2023-11-17T15:21:49.680" v="1333" actId="478"/>
        <pc:sldMkLst>
          <pc:docMk/>
          <pc:sldMk cId="2756839736" sldId="264"/>
        </pc:sldMkLst>
      </pc:sldChg>
      <pc:sldChg chg="addSp modSp add del mod">
        <pc:chgData name="Brian Connolly" userId="3cc0afaf-3fd4-49d4-98eb-f7451fca2ae1" providerId="ADAL" clId="{F41D5F41-33AA-46EF-A773-427D482F750D}" dt="2023-11-17T15:21:53.384" v="1335" actId="2696"/>
        <pc:sldMkLst>
          <pc:docMk/>
          <pc:sldMk cId="2094412003" sldId="265"/>
        </pc:sldMkLst>
      </pc:sldChg>
      <pc:sldChg chg="addSp delSp modSp add mod">
        <pc:chgData name="Brian Connolly" userId="3cc0afaf-3fd4-49d4-98eb-f7451fca2ae1" providerId="ADAL" clId="{F41D5F41-33AA-46EF-A773-427D482F750D}" dt="2023-11-17T15:46:50.380" v="1911" actId="6549"/>
        <pc:sldMkLst>
          <pc:docMk/>
          <pc:sldMk cId="904961965" sldId="266"/>
        </pc:sldMkLst>
      </pc:sldChg>
      <pc:sldChg chg="addSp delSp modSp add mod">
        <pc:chgData name="Brian Connolly" userId="3cc0afaf-3fd4-49d4-98eb-f7451fca2ae1" providerId="ADAL" clId="{F41D5F41-33AA-46EF-A773-427D482F750D}" dt="2023-11-17T16:09:32.847" v="2107" actId="20577"/>
        <pc:sldMkLst>
          <pc:docMk/>
          <pc:sldMk cId="86784590" sldId="267"/>
        </pc:sldMkLst>
      </pc:sldChg>
      <pc:sldChg chg="addSp delSp modSp add mod">
        <pc:chgData name="Brian Connolly" userId="3cc0afaf-3fd4-49d4-98eb-f7451fca2ae1" providerId="ADAL" clId="{F41D5F41-33AA-46EF-A773-427D482F750D}" dt="2023-11-17T16:27:48.964" v="2443" actId="1582"/>
        <pc:sldMkLst>
          <pc:docMk/>
          <pc:sldMk cId="1238605624" sldId="268"/>
        </pc:sldMkLst>
      </pc:sldChg>
      <pc:sldChg chg="addSp delSp modSp add mod">
        <pc:chgData name="Brian Connolly" userId="3cc0afaf-3fd4-49d4-98eb-f7451fca2ae1" providerId="ADAL" clId="{F41D5F41-33AA-46EF-A773-427D482F750D}" dt="2023-11-17T16:35:00.835" v="2584" actId="12"/>
        <pc:sldMkLst>
          <pc:docMk/>
          <pc:sldMk cId="2663479796" sldId="269"/>
        </pc:sldMkLst>
      </pc:sldChg>
      <pc:sldChg chg="addSp delSp modSp add mod ord">
        <pc:chgData name="Brian Connolly" userId="3cc0afaf-3fd4-49d4-98eb-f7451fca2ae1" providerId="ADAL" clId="{F41D5F41-33AA-46EF-A773-427D482F750D}" dt="2023-11-17T16:39:29.935" v="2806" actId="6549"/>
        <pc:sldMkLst>
          <pc:docMk/>
          <pc:sldMk cId="938866247" sldId="270"/>
        </pc:sldMkLst>
      </pc:sldChg>
      <pc:sldChg chg="addSp delSp modSp add mod ord">
        <pc:chgData name="Brian Connolly" userId="3cc0afaf-3fd4-49d4-98eb-f7451fca2ae1" providerId="ADAL" clId="{F41D5F41-33AA-46EF-A773-427D482F750D}" dt="2023-11-17T16:43:09.813" v="3090" actId="20577"/>
        <pc:sldMkLst>
          <pc:docMk/>
          <pc:sldMk cId="3662512181" sldId="271"/>
        </pc:sldMkLst>
      </pc:sldChg>
      <pc:sldChg chg="addSp delSp modSp add mod">
        <pc:chgData name="Brian Connolly" userId="3cc0afaf-3fd4-49d4-98eb-f7451fca2ae1" providerId="ADAL" clId="{F41D5F41-33AA-46EF-A773-427D482F750D}" dt="2023-11-17T16:52:07.964" v="3752" actId="20577"/>
        <pc:sldMkLst>
          <pc:docMk/>
          <pc:sldMk cId="2307221847" sldId="272"/>
        </pc:sldMkLst>
      </pc:sldChg>
      <pc:sldChg chg="addSp delSp modSp add mod">
        <pc:chgData name="Brian Connolly" userId="3cc0afaf-3fd4-49d4-98eb-f7451fca2ae1" providerId="ADAL" clId="{F41D5F41-33AA-46EF-A773-427D482F750D}" dt="2023-11-17T17:04:58.770" v="4054" actId="113"/>
        <pc:sldMkLst>
          <pc:docMk/>
          <pc:sldMk cId="3977728684" sldId="273"/>
        </pc:sldMkLst>
      </pc:sldChg>
      <pc:sldChg chg="addSp delSp modSp add mod">
        <pc:chgData name="Brian Connolly" userId="3cc0afaf-3fd4-49d4-98eb-f7451fca2ae1" providerId="ADAL" clId="{F41D5F41-33AA-46EF-A773-427D482F750D}" dt="2023-11-17T17:12:32.623" v="4315" actId="1076"/>
        <pc:sldMkLst>
          <pc:docMk/>
          <pc:sldMk cId="4157869032" sldId="274"/>
        </pc:sldMkLst>
      </pc:sldChg>
      <pc:sldChg chg="addSp delSp modSp add mod ord">
        <pc:chgData name="Brian Connolly" userId="3cc0afaf-3fd4-49d4-98eb-f7451fca2ae1" providerId="ADAL" clId="{F41D5F41-33AA-46EF-A773-427D482F750D}" dt="2023-11-17T17:27:49.016" v="4673" actId="20577"/>
        <pc:sldMkLst>
          <pc:docMk/>
          <pc:sldMk cId="1510801597" sldId="275"/>
        </pc:sldMkLst>
      </pc:sldChg>
      <pc:sldChg chg="addSp delSp modSp add mod">
        <pc:chgData name="Brian Connolly" userId="3cc0afaf-3fd4-49d4-98eb-f7451fca2ae1" providerId="ADAL" clId="{F41D5F41-33AA-46EF-A773-427D482F750D}" dt="2023-11-17T17:30:20.229" v="5162" actId="1076"/>
        <pc:sldMkLst>
          <pc:docMk/>
          <pc:sldMk cId="1122902612" sldId="276"/>
        </pc:sldMkLst>
      </pc:sldChg>
    </pc:docChg>
  </pc:docChgLst>
  <pc:docChgLst>
    <pc:chgData name="Brian Connolly" userId="3cc0afaf-3fd4-49d4-98eb-f7451fca2ae1" providerId="ADAL" clId="{AF35E641-C3C7-472C-A711-20EA4D01E9EC}"/>
    <pc:docChg chg="custSel addSld delSld modSld modMainMaster">
      <pc:chgData name="Brian Connolly" userId="3cc0afaf-3fd4-49d4-98eb-f7451fca2ae1" providerId="ADAL" clId="{AF35E641-C3C7-472C-A711-20EA4D01E9EC}" dt="2024-04-24T21:47:08.525" v="921" actId="47"/>
      <pc:docMkLst>
        <pc:docMk/>
      </pc:docMkLst>
      <pc:sldChg chg="modSp mod">
        <pc:chgData name="Brian Connolly" userId="3cc0afaf-3fd4-49d4-98eb-f7451fca2ae1" providerId="ADAL" clId="{AF35E641-C3C7-472C-A711-20EA4D01E9EC}" dt="2024-04-24T18:22:34.998" v="841" actId="948"/>
        <pc:sldMkLst>
          <pc:docMk/>
          <pc:sldMk cId="2094412003" sldId="265"/>
        </pc:sldMkLst>
      </pc:sldChg>
      <pc:sldChg chg="del">
        <pc:chgData name="Brian Connolly" userId="3cc0afaf-3fd4-49d4-98eb-f7451fca2ae1" providerId="ADAL" clId="{AF35E641-C3C7-472C-A711-20EA4D01E9EC}" dt="2024-04-24T19:23:37.339" v="862" actId="47"/>
        <pc:sldMkLst>
          <pc:docMk/>
          <pc:sldMk cId="126022612" sldId="266"/>
        </pc:sldMkLst>
      </pc:sldChg>
      <pc:sldChg chg="modSp del">
        <pc:chgData name="Brian Connolly" userId="3cc0afaf-3fd4-49d4-98eb-f7451fca2ae1" providerId="ADAL" clId="{AF35E641-C3C7-472C-A711-20EA4D01E9EC}" dt="2024-04-24T19:23:37.914" v="863" actId="47"/>
        <pc:sldMkLst>
          <pc:docMk/>
          <pc:sldMk cId="779819851" sldId="267"/>
        </pc:sldMkLst>
      </pc:sldChg>
      <pc:sldChg chg="addSp delSp modSp add del mod">
        <pc:chgData name="Brian Connolly" userId="3cc0afaf-3fd4-49d4-98eb-f7451fca2ae1" providerId="ADAL" clId="{AF35E641-C3C7-472C-A711-20EA4D01E9EC}" dt="2024-04-24T21:47:08.525" v="921" actId="47"/>
        <pc:sldMkLst>
          <pc:docMk/>
          <pc:sldMk cId="3416408584" sldId="268"/>
        </pc:sldMkLst>
      </pc:sldChg>
      <pc:sldMasterChg chg="modSldLayout">
        <pc:chgData name="Brian Connolly" userId="3cc0afaf-3fd4-49d4-98eb-f7451fca2ae1" providerId="ADAL" clId="{AF35E641-C3C7-472C-A711-20EA4D01E9EC}" dt="2024-04-24T18:15:24.733" v="7" actId="6549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AF35E641-C3C7-472C-A711-20EA4D01E9EC}" dt="2024-04-24T18:15:24.733" v="7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S::connolly@un.org::3cc0afaf-3fd4-49d4-98eb-f7451fca2ae1" providerId="AD" clId="Web-{FCAE790C-73A5-CB80-A1F5-BFF755127FB1}"/>
    <pc:docChg chg="modSld">
      <pc:chgData name="Brian Connolly" userId="S::connolly@un.org::3cc0afaf-3fd4-49d4-98eb-f7451fca2ae1" providerId="AD" clId="Web-{FCAE790C-73A5-CB80-A1F5-BFF755127FB1}" dt="2023-11-24T16:05:04.158" v="2" actId="20577"/>
      <pc:docMkLst>
        <pc:docMk/>
      </pc:docMkLst>
      <pc:sldChg chg="modSp">
        <pc:chgData name="Brian Connolly" userId="S::connolly@un.org::3cc0afaf-3fd4-49d4-98eb-f7451fca2ae1" providerId="AD" clId="Web-{FCAE790C-73A5-CB80-A1F5-BFF755127FB1}" dt="2023-11-24T16:05:04.158" v="2" actId="20577"/>
        <pc:sldMkLst>
          <pc:docMk/>
          <pc:sldMk cId="2663479796" sldId="269"/>
        </pc:sldMkLst>
      </pc:sldChg>
    </pc:docChg>
  </pc:docChgLst>
  <pc:docChgLst>
    <pc:chgData name="Brian Connolly" userId="3cc0afaf-3fd4-49d4-98eb-f7451fca2ae1" providerId="ADAL" clId="{0BB85C99-270C-4DD2-BAF5-EFFCB4FBA5AB}"/>
    <pc:docChg chg="undo custSel modSld modMainMaster">
      <pc:chgData name="Brian Connolly" userId="3cc0afaf-3fd4-49d4-98eb-f7451fca2ae1" providerId="ADAL" clId="{0BB85C99-270C-4DD2-BAF5-EFFCB4FBA5AB}" dt="2024-08-10T00:44:22.232" v="21" actId="255"/>
      <pc:docMkLst>
        <pc:docMk/>
      </pc:docMkLst>
      <pc:sldChg chg="modSp mod">
        <pc:chgData name="Brian Connolly" userId="3cc0afaf-3fd4-49d4-98eb-f7451fca2ae1" providerId="ADAL" clId="{0BB85C99-270C-4DD2-BAF5-EFFCB4FBA5AB}" dt="2024-08-10T00:44:22.232" v="21" actId="255"/>
        <pc:sldMkLst>
          <pc:docMk/>
          <pc:sldMk cId="2094412003" sldId="265"/>
        </pc:sldMkLst>
      </pc:sldChg>
      <pc:sldMasterChg chg="modSp mod">
        <pc:chgData name="Brian Connolly" userId="3cc0afaf-3fd4-49d4-98eb-f7451fca2ae1" providerId="ADAL" clId="{0BB85C99-270C-4DD2-BAF5-EFFCB4FBA5AB}" dt="2024-08-10T00:42:53.346" v="3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115EDDA8-8DAC-45CA-9049-B3D9532D4F19}"/>
    <pc:docChg chg="custSel addSld modSld modMainMaster">
      <pc:chgData name="Brian Connolly" userId="3cc0afaf-3fd4-49d4-98eb-f7451fca2ae1" providerId="ADAL" clId="{115EDDA8-8DAC-45CA-9049-B3D9532D4F19}" dt="2024-12-12T22:42:11.984" v="51" actId="478"/>
      <pc:docMkLst>
        <pc:docMk/>
      </pc:docMkLst>
      <pc:sldChg chg="addSp modSp new mod">
        <pc:chgData name="Brian Connolly" userId="3cc0afaf-3fd4-49d4-98eb-f7451fca2ae1" providerId="ADAL" clId="{115EDDA8-8DAC-45CA-9049-B3D9532D4F19}" dt="2024-12-12T22:37:53.840" v="14" actId="20577"/>
        <pc:sldMkLst>
          <pc:docMk/>
          <pc:sldMk cId="2914830653" sldId="267"/>
        </pc:sldMkLst>
      </pc:sldChg>
      <pc:sldMasterChg chg="delSp modSp mod">
        <pc:chgData name="Brian Connolly" userId="3cc0afaf-3fd4-49d4-98eb-f7451fca2ae1" providerId="ADAL" clId="{115EDDA8-8DAC-45CA-9049-B3D9532D4F19}" dt="2024-12-12T22:42:04.947" v="50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42F2031B-072E-48EF-A74C-690B7994646C}"/>
    <pc:docChg chg="undo custSel addSld delSld modSld modMainMaster">
      <pc:chgData name="Brian Connolly" userId="3cc0afaf-3fd4-49d4-98eb-f7451fca2ae1" providerId="ADAL" clId="{42F2031B-072E-48EF-A74C-690B7994646C}" dt="2024-04-04T01:16:19.443" v="260" actId="14100"/>
      <pc:docMkLst>
        <pc:docMk/>
      </pc:docMkLst>
      <pc:sldChg chg="delSp modSp del mod">
        <pc:chgData name="Brian Connolly" userId="3cc0afaf-3fd4-49d4-98eb-f7451fca2ae1" providerId="ADAL" clId="{42F2031B-072E-48EF-A74C-690B7994646C}" dt="2024-04-04T01:12:08.867" v="250" actId="47"/>
        <pc:sldMkLst>
          <pc:docMk/>
          <pc:sldMk cId="3900127704" sldId="263"/>
        </pc:sldMkLst>
      </pc:sldChg>
      <pc:sldChg chg="addSp delSp modSp new mod">
        <pc:chgData name="Brian Connolly" userId="3cc0afaf-3fd4-49d4-98eb-f7451fca2ae1" providerId="ADAL" clId="{42F2031B-072E-48EF-A74C-690B7994646C}" dt="2024-04-04T01:16:19.443" v="260" actId="14100"/>
        <pc:sldMkLst>
          <pc:docMk/>
          <pc:sldMk cId="126022612" sldId="266"/>
        </pc:sldMkLst>
      </pc:sldChg>
      <pc:sldChg chg="del">
        <pc:chgData name="Brian Connolly" userId="3cc0afaf-3fd4-49d4-98eb-f7451fca2ae1" providerId="ADAL" clId="{42F2031B-072E-48EF-A74C-690B7994646C}" dt="2024-04-04T01:08:49.501" v="138" actId="47"/>
        <pc:sldMkLst>
          <pc:docMk/>
          <pc:sldMk cId="904961965" sldId="266"/>
        </pc:sldMkLst>
      </pc:sldChg>
      <pc:sldChg chg="del">
        <pc:chgData name="Brian Connolly" userId="3cc0afaf-3fd4-49d4-98eb-f7451fca2ae1" providerId="ADAL" clId="{42F2031B-072E-48EF-A74C-690B7994646C}" dt="2024-04-04T01:08:49.589" v="139" actId="47"/>
        <pc:sldMkLst>
          <pc:docMk/>
          <pc:sldMk cId="86784590" sldId="267"/>
        </pc:sldMkLst>
      </pc:sldChg>
      <pc:sldChg chg="del">
        <pc:chgData name="Brian Connolly" userId="3cc0afaf-3fd4-49d4-98eb-f7451fca2ae1" providerId="ADAL" clId="{42F2031B-072E-48EF-A74C-690B7994646C}" dt="2024-04-04T01:08:49.615" v="140" actId="47"/>
        <pc:sldMkLst>
          <pc:docMk/>
          <pc:sldMk cId="1238605624" sldId="268"/>
        </pc:sldMkLst>
      </pc:sldChg>
      <pc:sldChg chg="del">
        <pc:chgData name="Brian Connolly" userId="3cc0afaf-3fd4-49d4-98eb-f7451fca2ae1" providerId="ADAL" clId="{42F2031B-072E-48EF-A74C-690B7994646C}" dt="2024-04-04T01:08:49.752" v="141" actId="47"/>
        <pc:sldMkLst>
          <pc:docMk/>
          <pc:sldMk cId="2663479796" sldId="269"/>
        </pc:sldMkLst>
      </pc:sldChg>
      <pc:sldChg chg="del">
        <pc:chgData name="Brian Connolly" userId="3cc0afaf-3fd4-49d4-98eb-f7451fca2ae1" providerId="ADAL" clId="{42F2031B-072E-48EF-A74C-690B7994646C}" dt="2024-04-04T01:08:49.922" v="142" actId="47"/>
        <pc:sldMkLst>
          <pc:docMk/>
          <pc:sldMk cId="938866247" sldId="270"/>
        </pc:sldMkLst>
      </pc:sldChg>
      <pc:sldChg chg="del">
        <pc:chgData name="Brian Connolly" userId="3cc0afaf-3fd4-49d4-98eb-f7451fca2ae1" providerId="ADAL" clId="{42F2031B-072E-48EF-A74C-690B7994646C}" dt="2024-04-04T01:08:50.086" v="143" actId="47"/>
        <pc:sldMkLst>
          <pc:docMk/>
          <pc:sldMk cId="3662512181" sldId="271"/>
        </pc:sldMkLst>
      </pc:sldChg>
      <pc:sldChg chg="del">
        <pc:chgData name="Brian Connolly" userId="3cc0afaf-3fd4-49d4-98eb-f7451fca2ae1" providerId="ADAL" clId="{42F2031B-072E-48EF-A74C-690B7994646C}" dt="2024-04-04T01:08:50.244" v="144" actId="47"/>
        <pc:sldMkLst>
          <pc:docMk/>
          <pc:sldMk cId="2307221847" sldId="272"/>
        </pc:sldMkLst>
      </pc:sldChg>
      <pc:sldChg chg="del">
        <pc:chgData name="Brian Connolly" userId="3cc0afaf-3fd4-49d4-98eb-f7451fca2ae1" providerId="ADAL" clId="{42F2031B-072E-48EF-A74C-690B7994646C}" dt="2024-04-04T01:08:50.437" v="145" actId="47"/>
        <pc:sldMkLst>
          <pc:docMk/>
          <pc:sldMk cId="3977728684" sldId="273"/>
        </pc:sldMkLst>
      </pc:sldChg>
      <pc:sldChg chg="del">
        <pc:chgData name="Brian Connolly" userId="3cc0afaf-3fd4-49d4-98eb-f7451fca2ae1" providerId="ADAL" clId="{42F2031B-072E-48EF-A74C-690B7994646C}" dt="2024-04-04T01:08:50.942" v="148" actId="47"/>
        <pc:sldMkLst>
          <pc:docMk/>
          <pc:sldMk cId="4157869032" sldId="274"/>
        </pc:sldMkLst>
      </pc:sldChg>
      <pc:sldChg chg="del">
        <pc:chgData name="Brian Connolly" userId="3cc0afaf-3fd4-49d4-98eb-f7451fca2ae1" providerId="ADAL" clId="{42F2031B-072E-48EF-A74C-690B7994646C}" dt="2024-04-04T01:08:50.586" v="146" actId="47"/>
        <pc:sldMkLst>
          <pc:docMk/>
          <pc:sldMk cId="1510801597" sldId="275"/>
        </pc:sldMkLst>
      </pc:sldChg>
      <pc:sldChg chg="del">
        <pc:chgData name="Brian Connolly" userId="3cc0afaf-3fd4-49d4-98eb-f7451fca2ae1" providerId="ADAL" clId="{42F2031B-072E-48EF-A74C-690B7994646C}" dt="2024-04-04T01:08:50.767" v="147" actId="47"/>
        <pc:sldMkLst>
          <pc:docMk/>
          <pc:sldMk cId="1122902612" sldId="276"/>
        </pc:sldMkLst>
      </pc:sldChg>
      <pc:sldMasterChg chg="modSldLayout">
        <pc:chgData name="Brian Connolly" userId="3cc0afaf-3fd4-49d4-98eb-f7451fca2ae1" providerId="ADAL" clId="{42F2031B-072E-48EF-A74C-690B7994646C}" dt="2024-04-04T01:04:56.693" v="56" actId="6549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42F2031B-072E-48EF-A74C-690B7994646C}" dt="2024-04-04T01:04:56.693" v="56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9B82D3D-E6C7-DDC2-DDA1-ACD4AFCCA9C5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									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603BAB9-C782-CF21-76AE-D432D7367D7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97049E-3536-C22B-AD8E-DC109DCD205C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3.0 Introduction to Module Three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6EA6AC-3268-30B8-DA6D-5AD6E525D0E1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3.0 Introduction to Module Three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20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B00452A-A282-55BB-B707-645BF6794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378662"/>
              </p:ext>
            </p:extLst>
          </p:nvPr>
        </p:nvGraphicFramePr>
        <p:xfrm>
          <a:off x="1685999" y="1200088"/>
          <a:ext cx="8820000" cy="50649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10000">
                  <a:extLst>
                    <a:ext uri="{9D8B030D-6E8A-4147-A177-3AD203B41FA5}">
                      <a16:colId xmlns:a16="http://schemas.microsoft.com/office/drawing/2014/main" val="334796309"/>
                    </a:ext>
                  </a:extLst>
                </a:gridCol>
                <a:gridCol w="4410000">
                  <a:extLst>
                    <a:ext uri="{9D8B030D-6E8A-4147-A177-3AD203B41FA5}">
                      <a16:colId xmlns:a16="http://schemas.microsoft.com/office/drawing/2014/main" val="2905812500"/>
                    </a:ext>
                  </a:extLst>
                </a:gridCol>
              </a:tblGrid>
              <a:tr h="506495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3.0 Introduction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8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 Values and Behaviors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447675" marR="0" indent="-447675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3.1 UN Values and </a:t>
                      </a:r>
                      <a:r>
                        <a:rPr lang="en-GB" sz="1800" b="0" kern="100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Behaviours</a:t>
                      </a: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       (Parts 1&amp;2)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 Peacekeeping Conduct Standards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3.2 Conduct and Discipline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3.3 Sexual Exploitation and Abuse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8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Environment</a:t>
                      </a:r>
                    </a:p>
                    <a:p>
                      <a:pPr marL="447675" marR="0" indent="-447675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3.4 Environment and Natural Resources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Safety and Security of UN Peacekeepers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3.5 Safety and Security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Times New Roman"/>
                        </a:rPr>
                        <a:t>3.6 Individual Security Awareness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/>
                        <a:ea typeface="Verdana"/>
                        <a:cs typeface="Times New Roman"/>
                      </a:endParaRP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3.7 Road Safety</a:t>
                      </a: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800" b="1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Health of UN Peacekeepers</a:t>
                      </a:r>
                      <a:endParaRPr lang="en-GB" sz="1800" b="1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3.8 Health</a:t>
                      </a: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3.9 Understanding Stress</a:t>
                      </a: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3.10 HIV/AIDS</a:t>
                      </a: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3.11 Emergency First Aid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21807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C897A4F-B604-726F-69AF-9F9B84BD30CA}"/>
              </a:ext>
            </a:extLst>
          </p:cNvPr>
          <p:cNvSpPr txBox="1"/>
          <p:nvPr/>
        </p:nvSpPr>
        <p:spPr>
          <a:xfrm>
            <a:off x="1245108" y="68799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Module Three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09441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E36BEF-1615-5D10-5766-83BE1E7D5F35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830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0</Numb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D2EDE2-AE5E-4FE6-98C0-28F265BB88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schemas.microsoft.com/office/2006/metadata/properties"/>
    <ds:schemaRef ds:uri="http://schemas.microsoft.com/office/2006/documentManagement/types"/>
    <ds:schemaRef ds:uri="28943420-3cce-465e-a204-04bce5f1b343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2286246c-fc21-4ee8-a407-068ba74e6317"/>
    <ds:schemaRef ds:uri="http://www.w3.org/XML/1998/namespac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1083</TotalTime>
  <Words>78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108</cp:revision>
  <dcterms:created xsi:type="dcterms:W3CDTF">2023-10-04T18:52:03Z</dcterms:created>
  <dcterms:modified xsi:type="dcterms:W3CDTF">2025-07-01T21:59:10Z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50229400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